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7" r:id="rId3"/>
    <p:sldId id="279" r:id="rId4"/>
    <p:sldId id="278" r:id="rId5"/>
    <p:sldId id="283" r:id="rId6"/>
    <p:sldId id="273" r:id="rId7"/>
    <p:sldId id="281" r:id="rId8"/>
    <p:sldId id="280" r:id="rId9"/>
    <p:sldId id="28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-19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E0CD-75FC-46D7-A970-97848753B3B3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824A-F1F5-421E-8C1E-5336BC48B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75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E0CD-75FC-46D7-A970-97848753B3B3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824A-F1F5-421E-8C1E-5336BC48B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2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E0CD-75FC-46D7-A970-97848753B3B3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824A-F1F5-421E-8C1E-5336BC48B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40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E0CD-75FC-46D7-A970-97848753B3B3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824A-F1F5-421E-8C1E-5336BC48B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50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E0CD-75FC-46D7-A970-97848753B3B3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824A-F1F5-421E-8C1E-5336BC48B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193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E0CD-75FC-46D7-A970-97848753B3B3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824A-F1F5-421E-8C1E-5336BC48B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182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E0CD-75FC-46D7-A970-97848753B3B3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824A-F1F5-421E-8C1E-5336BC48B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494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E0CD-75FC-46D7-A970-97848753B3B3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824A-F1F5-421E-8C1E-5336BC48B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05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E0CD-75FC-46D7-A970-97848753B3B3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824A-F1F5-421E-8C1E-5336BC48B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440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E0CD-75FC-46D7-A970-97848753B3B3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824A-F1F5-421E-8C1E-5336BC48B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583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E0CD-75FC-46D7-A970-97848753B3B3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824A-F1F5-421E-8C1E-5336BC48B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71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3E0CD-75FC-46D7-A970-97848753B3B3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B824A-F1F5-421E-8C1E-5336BC48B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1821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86" r="11730"/>
          <a:stretch/>
        </p:blipFill>
        <p:spPr>
          <a:xfrm>
            <a:off x="1" y="3"/>
            <a:ext cx="9107468" cy="683622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57800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“Why Bother Jesus?”</a:t>
            </a:r>
          </a:p>
          <a:p>
            <a:pPr algn="ctr"/>
            <a:r>
              <a:rPr lang="en-US" sz="3200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Mark 5:21-43</a:t>
            </a:r>
            <a:endParaRPr lang="en-US" sz="4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970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486" r="11730"/>
          <a:stretch/>
        </p:blipFill>
        <p:spPr>
          <a:xfrm>
            <a:off x="1" y="3"/>
            <a:ext cx="9107468" cy="683622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6531" y="3657600"/>
            <a:ext cx="910747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 Mark 5:21-43,</a:t>
            </a:r>
          </a:p>
          <a:p>
            <a:pPr algn="ctr"/>
            <a:r>
              <a:rPr lang="en-US" sz="4000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we find people </a:t>
            </a:r>
            <a:r>
              <a:rPr lang="en-US" sz="4000" i="1" dirty="0">
                <a:solidFill>
                  <a:prstClr val="whit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waiting for </a:t>
            </a:r>
            <a:r>
              <a:rPr lang="en-US" sz="4000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Jesus:</a:t>
            </a:r>
          </a:p>
          <a:p>
            <a:pPr algn="ctr"/>
            <a:endParaRPr lang="en-US" sz="1000" b="1" i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lvl="0" algn="ctr"/>
            <a:r>
              <a:rPr lang="en-US" sz="4000" b="1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 heartbroken man, </a:t>
            </a:r>
            <a:r>
              <a:rPr lang="en-US" sz="4000" b="1" i="1" dirty="0">
                <a:solidFill>
                  <a:prstClr val="whit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 dying girl,</a:t>
            </a:r>
          </a:p>
          <a:p>
            <a:pPr lvl="0" algn="ctr"/>
            <a:r>
              <a:rPr lang="en-US" sz="4000" b="1" i="1" dirty="0">
                <a:solidFill>
                  <a:prstClr val="whit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&amp; </a:t>
            </a:r>
            <a:r>
              <a:rPr lang="en-US" sz="4000" b="1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 outcast woman</a:t>
            </a:r>
          </a:p>
        </p:txBody>
      </p:sp>
    </p:spTree>
    <p:extLst>
      <p:ext uri="{BB962C8B-B14F-4D97-AF65-F5344CB8AC3E}">
        <p14:creationId xmlns:p14="http://schemas.microsoft.com/office/powerpoint/2010/main" val="922868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86" r="11730"/>
          <a:stretch/>
        </p:blipFill>
        <p:spPr>
          <a:xfrm>
            <a:off x="1" y="3"/>
            <a:ext cx="9107468" cy="683622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-1" y="4800600"/>
            <a:ext cx="910746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“Don’t be afraid; </a:t>
            </a:r>
          </a:p>
          <a:p>
            <a:pPr algn="ctr"/>
            <a:r>
              <a:rPr lang="en-US" sz="4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just keep on believing.”</a:t>
            </a:r>
          </a:p>
          <a:p>
            <a:pPr algn="ctr"/>
            <a:r>
              <a:rPr lang="en-US" sz="3200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Mark 5:36 </a:t>
            </a:r>
            <a:endParaRPr lang="en-US" sz="32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170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86" r="11730"/>
          <a:stretch/>
        </p:blipFill>
        <p:spPr>
          <a:xfrm>
            <a:off x="1" y="3"/>
            <a:ext cx="9107468" cy="683622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181602"/>
            <a:ext cx="9143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“Why bother Jesus?”</a:t>
            </a:r>
          </a:p>
          <a:p>
            <a:pPr algn="ctr"/>
            <a:r>
              <a:rPr lang="en-US" sz="3200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from Mark 5:35</a:t>
            </a:r>
            <a:endParaRPr lang="en-US" sz="3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970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3" t="9493" r="6034" b="25008"/>
          <a:stretch/>
        </p:blipFill>
        <p:spPr>
          <a:xfrm>
            <a:off x="-1" y="-1"/>
            <a:ext cx="9129311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685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486" r="11730"/>
          <a:stretch/>
        </p:blipFill>
        <p:spPr>
          <a:xfrm>
            <a:off x="1" y="3"/>
            <a:ext cx="9107468" cy="683622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4343403"/>
            <a:ext cx="9143999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u="sng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Why bother Jesus?</a:t>
            </a:r>
          </a:p>
          <a:p>
            <a:pPr algn="ctr"/>
            <a:endParaRPr lang="en-US" b="1" i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US" sz="4400" b="1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because of who he is:</a:t>
            </a:r>
          </a:p>
          <a:p>
            <a:pPr algn="ctr"/>
            <a:r>
              <a:rPr lang="en-US" sz="4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His identity</a:t>
            </a:r>
            <a:endParaRPr lang="en-US" sz="40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110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486" r="11730"/>
          <a:stretch/>
        </p:blipFill>
        <p:spPr>
          <a:xfrm>
            <a:off x="1" y="3"/>
            <a:ext cx="9107468" cy="683622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4343403"/>
            <a:ext cx="9143999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u="sng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Why bother Jesus?</a:t>
            </a:r>
          </a:p>
          <a:p>
            <a:pPr algn="ctr"/>
            <a:endParaRPr lang="en-US" b="1" i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US" sz="4400" b="1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because of what he has &amp; does:</a:t>
            </a:r>
          </a:p>
          <a:p>
            <a:pPr algn="ctr"/>
            <a:r>
              <a:rPr lang="en-US" sz="4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His power &amp; authority</a:t>
            </a:r>
            <a:endParaRPr lang="en-US" sz="40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270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486" r="11730"/>
          <a:stretch/>
        </p:blipFill>
        <p:spPr>
          <a:xfrm>
            <a:off x="1" y="3"/>
            <a:ext cx="9107468" cy="683622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6530" y="4343403"/>
            <a:ext cx="9070939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u="sng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Why bother Jesus?</a:t>
            </a:r>
          </a:p>
          <a:p>
            <a:pPr algn="ctr"/>
            <a:endParaRPr lang="en-US" b="1" i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US" sz="4400" b="1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because of how he responds: </a:t>
            </a:r>
          </a:p>
          <a:p>
            <a:pPr algn="ctr"/>
            <a:r>
              <a:rPr lang="en-US" sz="4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His wisdom &amp; empathy</a:t>
            </a:r>
          </a:p>
        </p:txBody>
      </p:sp>
    </p:spTree>
    <p:extLst>
      <p:ext uri="{BB962C8B-B14F-4D97-AF65-F5344CB8AC3E}">
        <p14:creationId xmlns:p14="http://schemas.microsoft.com/office/powerpoint/2010/main" val="3229270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486" r="11730"/>
          <a:stretch/>
        </p:blipFill>
        <p:spPr>
          <a:xfrm>
            <a:off x="1" y="3"/>
            <a:ext cx="9107468" cy="683622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-6051" y="41148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“Don’t be afraid; keep on believing”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i="1" dirty="0">
                <a:solidFill>
                  <a:prstClr val="whit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</a:t>
            </a:r>
            <a:r>
              <a:rPr kumimoji="0" lang="en-US" sz="360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othering Jesus means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we are </a:t>
            </a:r>
            <a:r>
              <a:rPr lang="en-US" sz="3600" i="1" dirty="0">
                <a:solidFill>
                  <a:prstClr val="whit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continually learning to trust him,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i="1" dirty="0">
                <a:solidFill>
                  <a:prstClr val="whit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his timing, &amp; purpose in the midst of life.</a:t>
            </a:r>
            <a:endParaRPr kumimoji="0" lang="en-US" sz="360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156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125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Segoe 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FPC - Bill</dc:creator>
  <cp:lastModifiedBy>Bill</cp:lastModifiedBy>
  <cp:revision>35</cp:revision>
  <dcterms:created xsi:type="dcterms:W3CDTF">2017-02-28T14:54:03Z</dcterms:created>
  <dcterms:modified xsi:type="dcterms:W3CDTF">2023-03-21T14:13:35Z</dcterms:modified>
</cp:coreProperties>
</file>